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8279D-2C51-48FC-B73C-181D44724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F31027-ED99-48B4-9D57-7883ECD42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BBCD0B-ADF8-436B-99F9-A6C29AF7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445156-18C7-40FD-BB4B-5B15919B6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AC6615-10CF-4EF9-856A-802C4D56E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38999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D5C3C-9620-415D-B89D-F84A7A23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7A30509-E679-409E-AADA-7E3EC8C73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14B5B4-BC27-4944-81FC-B691EF3B6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A39DF6-3F85-4917-92FE-379DE5AA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D0439C-98CA-45F9-87F2-C7D7D9BD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36443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7E962B-9A3E-4C15-ACBE-AD68AEE1D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337E95-D78D-427D-B627-D7CC4A1E8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4519DB-64F7-4015-94A5-E5ECF8E3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E9DE45-7201-4D42-9921-FB1B62F2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76C009-4841-40A7-A42A-3D42A09C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34290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43412-29F8-459C-A4D6-5B95894F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D0B443-DDF5-406A-95F8-9EFA6DABF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1B91D-3748-4362-8F60-CA7D1B47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EBA132-E674-465A-8280-33EF645B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EC2D3C-B8F3-4C88-B31D-698B3B361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80606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5BF44C-4534-4BC9-B9F2-E2B7F066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E5C7A7-E8E1-4EFF-A145-D4D65C234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1ED056-24E5-487F-8C9F-811969E7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E3FDA4-403E-49BE-B6EC-01A6A0B4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4D656C-0CB8-49A6-850B-06AA25B3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19993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B7780-2B29-4082-8152-E8BBBA44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5FD83B-BEB4-4628-A1BF-B8253E24D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EFCBF0-A2D0-46EC-A713-13C3325FD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85026C-39AF-40EB-9D6B-84F73139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2493AD-D04A-48FC-AABD-97B1AAE9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F2508BE-1577-4EB2-B08A-2444E45DD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25980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3724B-DA17-4B8E-93F1-B91CDEBE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DCE674-FD1C-4BC1-A74E-3A1CA4F7E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DA9C0A-9999-4CED-9354-DF9BD78E7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839E8D4-C7D4-41B7-AF58-F0CC36F3A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87260AA-F358-42DB-84C5-092767F97F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2F1FCFE-8E67-456A-8391-39324577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5A2A911-A07C-4FC3-A32E-330382B8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0E2B8A5-ED71-409E-B5E2-530B3849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66675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A5E1-31FF-4E41-8E3B-BE3D28A3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D33A5B2-2FF4-4C2C-81A6-996A25C7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C1440E8-DC40-48FC-8F23-FF591CA1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38E1DA-BBC5-44B6-8E1C-9F7A5311D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51799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D2C5FEA-C7CE-4B68-A574-0B55C834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D78C6C-B95B-41F1-AE67-5B4A40DC6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2E3865-985D-4CD2-960E-6937C5E9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93548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3DF28-F567-4D89-9649-BA22CA4C8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EAE102-E987-4F2A-9960-335D36F2C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1AEC7F-B9D8-4240-B9C9-AE6A867EC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30D1EB-157B-4E0E-9AED-AACCEF25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3AEF1A-5043-470C-9625-0D3FC81C3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01ED93-DEC9-46BB-80A1-C1DF3A7FA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701146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CFECB-E360-4611-84A4-803CDDB0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34DBE78-83D2-4674-864A-381A01906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6B18D2-F37E-4388-B308-C36F5C5F9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341172-25B9-4236-BD62-94965D340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34A834-99F8-4EE1-AAB7-B51456B4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7BCAAA-28B4-4534-9064-DDF20BE6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49049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4A66D2-0231-4772-A3A6-0139E795A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EC41D5-E826-4CE3-95E7-CAC196B7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2F31C9-92CC-47CB-B519-4A1F9426D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7886B-1A92-42CA-8947-8DADDCC3A34D}" type="datetimeFigureOut">
              <a:rPr lang="es-DO" smtClean="0"/>
              <a:t>16/1/2021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7E397E-EC7C-43C1-95D6-D0110CADE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F63014-54CB-4E9B-9E4D-500BA42D4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2B266-46B3-4C7C-8D52-6780BFF53958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39467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asnegritos.com/Aplicaciones/EmailSend2" TargetMode="External"/><Relationship Id="rId2" Type="http://schemas.openxmlformats.org/officeDocument/2006/relationships/hyperlink" Target="https://www.clasnegritos.com/Home/FriendsMe?returnUrl=%2FProcesos%2FAmigo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lasnegritos.com/Aplicaciones/Mensaj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clasnegritos.com/Experiencias/Creat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lasnegritos.com/Admin/ui-social-button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lasnegritos.com/Home/Empleo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7EDAA2E-233F-4321-8E4D-51FCAE32D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877719"/>
            <a:ext cx="8057322" cy="980281"/>
          </a:xfrm>
        </p:spPr>
        <p:txBody>
          <a:bodyPr>
            <a:normAutofit fontScale="70000" lnSpcReduction="20000"/>
          </a:bodyPr>
          <a:lstStyle/>
          <a:p>
            <a:r>
              <a:rPr lang="es-DO" dirty="0"/>
              <a:t>Error al enviar una invitación a un amigo.</a:t>
            </a:r>
          </a:p>
          <a:p>
            <a:r>
              <a:rPr lang="es-DO" dirty="0">
                <a:hlinkClick r:id="rId2"/>
              </a:rPr>
              <a:t>https://www.clasnegritos.com/Home/FriendsMe?returnUrl=%2FProcesos%2FAmigos</a:t>
            </a:r>
            <a:r>
              <a:rPr lang="es-DO" dirty="0"/>
              <a:t> </a:t>
            </a:r>
          </a:p>
          <a:p>
            <a:r>
              <a:rPr lang="es-DO" dirty="0">
                <a:hlinkClick r:id="rId3"/>
              </a:rPr>
              <a:t>https://www.clasnegritos.com/Aplicaciones/EmailSend2</a:t>
            </a:r>
            <a:r>
              <a:rPr lang="es-DO" dirty="0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E41F5F-0AD3-4DFD-814F-FE13E14B6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0041214" cy="564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27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D5A32-9EE0-4B1D-A7B9-7ED6BC65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DO" dirty="0"/>
              <a:t>Al agregar la descripción y requisitos de la vacante, muestra este mensaje. Pide registrar el dominio.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E659F99-C617-4656-AD17-69CF37F67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C280E-309D-45DB-99CA-69844524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/>
              <a:t>Hay dificultades para agregar educación al </a:t>
            </a:r>
            <a:r>
              <a:rPr lang="es-DO" dirty="0" err="1"/>
              <a:t>cv</a:t>
            </a:r>
            <a:endParaRPr lang="es-DO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5775CBA-1C73-45BD-8BD8-66EC0BFDA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2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F4B86-7E39-4384-BAD3-E1387D97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DO" sz="3600" dirty="0"/>
              <a:t>Cuando un candidato consulta una vacantes en seguimiento a vacantes, muestra la información de le empresa a pesar de haberse publicado en privado.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0FA16B3-BDF4-4164-9415-54318B080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1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FA0BC-0E6E-469D-9855-3FD688D0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/>
              <a:t>La opción adjuntar documentos no funciona aún, ni para empresa ni candidatos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7993CBA-F5C2-465B-9F45-E2E4FB292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6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C086F2-CBFD-4B52-9D60-A45E89C8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DO" sz="3200" dirty="0"/>
              <a:t>El botón para ir de una página a otra en empleos, debería estar también al final de la lista de vacantes para evitar que el usuario tenga que subir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03353FA-B06C-4B43-8AA9-11FA63A8E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76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EA83E-7204-4629-A170-0AF66FE7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DO" sz="3600" dirty="0"/>
              <a:t>En la pagina aplicaciones de ofertas de empleo, debemos incluir una columna que indique cuál es la vacante </a:t>
            </a:r>
            <a:r>
              <a:rPr lang="es-DO" sz="3600" dirty="0">
                <a:hlinkClick r:id="rId2"/>
              </a:rPr>
              <a:t>EmpleoMax.com (clasnegritos.com)</a:t>
            </a:r>
            <a:r>
              <a:rPr lang="es-DO" sz="3600" dirty="0"/>
              <a:t>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5F98B3D-9AC7-4CD7-B0F2-A7F594D40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78431-53E8-439E-B964-DE92AD88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DO" dirty="0"/>
              <a:t>Al crear una experiencia en un candidato</a:t>
            </a:r>
            <a:br>
              <a:rPr lang="es-DO" dirty="0"/>
            </a:br>
            <a:r>
              <a:rPr lang="es-DO" dirty="0">
                <a:hlinkClick r:id="rId2"/>
              </a:rPr>
              <a:t>https://www.clasnegritos.com/Experiencias/Create</a:t>
            </a:r>
            <a:r>
              <a:rPr lang="es-DO" dirty="0"/>
              <a:t>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51C0B82-D6F4-429A-8030-145C0E015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9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81A45-91CC-4817-976D-841E0D6A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s-DO" sz="3200" dirty="0"/>
              <a:t>En seguimiento a vacantes, sale el nombre del candidato en la columna empresa. Hace falta una columna que muestre si el CV ha sido visto por la empresa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471C393-BD4D-46CC-87E4-9A471E513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90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0488C-365F-4052-8478-705BBA5EA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/>
              <a:t>Al acceder con una empresa, no muestra los candidatos que han aplicado a vacantes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C4CE0ED-20A9-4132-AB40-858852088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91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BDB95-AE3C-4BA7-8912-0557776AF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DO" sz="3200" dirty="0"/>
              <a:t>En el panel de administración, en el filtro Listado – Usuario por empresa, no funciona. Envía a este enlace:  </a:t>
            </a:r>
            <a:br>
              <a:rPr lang="es-DO" sz="3200" dirty="0"/>
            </a:br>
            <a:r>
              <a:rPr lang="es-DO" sz="3200" dirty="0">
                <a:hlinkClick r:id="rId2"/>
              </a:rPr>
              <a:t>https://www.clasnegritos.com/Admin/ui-social-buttons.html</a:t>
            </a:r>
            <a:r>
              <a:rPr lang="es-DO" sz="3200" dirty="0"/>
              <a:t>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EC9BF49-25B7-487D-B77A-FC8ECA2C2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1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C2C7C-8614-4322-822D-973C8BC8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/>
              <a:t>Vacante del panel de administración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844B86-CD01-420A-8B5D-88B9C4793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DO" sz="4800" dirty="0"/>
              <a:t>Al aplicar a una vacante creada desde el panel de Adminsitración, no se envía el correo al que se ha registrado.</a:t>
            </a:r>
          </a:p>
        </p:txBody>
      </p:sp>
    </p:spTree>
    <p:extLst>
      <p:ext uri="{BB962C8B-B14F-4D97-AF65-F5344CB8AC3E}">
        <p14:creationId xmlns:p14="http://schemas.microsoft.com/office/powerpoint/2010/main" val="176021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AE704-26BA-47AF-9AAB-646765B4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DO" sz="3600" dirty="0"/>
              <a:t>Al crear una vacante, los campos de detalles aceptan enlaces que direccionan a otras páginas. Ver este ejemplo: </a:t>
            </a:r>
            <a:r>
              <a:rPr lang="es-DO" sz="3600" dirty="0">
                <a:hlinkClick r:id="rId2"/>
              </a:rPr>
              <a:t>EmpleoMax.com (clasnegritos.com)</a:t>
            </a:r>
            <a:r>
              <a:rPr lang="es-DO" sz="3600" dirty="0"/>
              <a:t>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A37F965-BECD-47C7-A14A-D3BE2D351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3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B5828-AE9F-44EE-968F-BD06197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DO" dirty="0"/>
              <a:t>En la opción seguimiento a vacante, se listan los empleos del primero al último, debe ser </a:t>
            </a:r>
            <a:r>
              <a:rPr lang="es-DO" dirty="0" err="1"/>
              <a:t>alrevés</a:t>
            </a:r>
            <a:r>
              <a:rPr lang="es-DO" dirty="0"/>
              <a:t>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FADD9DD-FA04-4F10-922F-432B133B0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11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5C00E-7022-44E4-A517-981DBCF59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DO" dirty="0"/>
              <a:t>Al elegir USD como moneda en una vacante, en la lista muestra pesos.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2F04CA5-7AB7-4EFE-A9C1-4E7BCE867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65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351</Words>
  <Application>Microsoft Office PowerPoint</Application>
  <PresentationFormat>Panorámica</PresentationFormat>
  <Paragraphs>18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Al crear una experiencia en un candidato https://www.clasnegritos.com/Experiencias/Create </vt:lpstr>
      <vt:lpstr>En seguimiento a vacantes, sale el nombre del candidato en la columna empresa. Hace falta una columna que muestre si el CV ha sido visto por la empresa</vt:lpstr>
      <vt:lpstr>Al acceder con una empresa, no muestra los candidatos que han aplicado a vacantes</vt:lpstr>
      <vt:lpstr>En el panel de administración, en el filtro Listado – Usuario por empresa, no funciona. Envía a este enlace:   https://www.clasnegritos.com/Admin/ui-social-buttons.html </vt:lpstr>
      <vt:lpstr>Vacante del panel de administración</vt:lpstr>
      <vt:lpstr>Al crear una vacante, los campos de detalles aceptan enlaces que direccionan a otras páginas. Ver este ejemplo: EmpleoMax.com (clasnegritos.com) </vt:lpstr>
      <vt:lpstr>En la opción seguimiento a vacante, se listan los empleos del primero al último, debe ser alrevés.</vt:lpstr>
      <vt:lpstr>Al elegir USD como moneda en una vacante, en la lista muestra pesos.</vt:lpstr>
      <vt:lpstr>Al agregar la descripción y requisitos de la vacante, muestra este mensaje. Pide registrar el dominio.</vt:lpstr>
      <vt:lpstr>Hay dificultades para agregar educación al cv</vt:lpstr>
      <vt:lpstr>Cuando un candidato consulta una vacantes en seguimiento a vacantes, muestra la información de le empresa a pesar de haberse publicado en privado.</vt:lpstr>
      <vt:lpstr>La opción adjuntar documentos no funciona aún, ni para empresa ni candidatos</vt:lpstr>
      <vt:lpstr>El botón para ir de una página a otra en empleos, debería estar también al final de la lista de vacantes para evitar que el usuario tenga que subir</vt:lpstr>
      <vt:lpstr>En la pagina aplicaciones de ofertas de empleo, debemos incluir una columna que indique cuál es la vacante EmpleoMax.com (clasnegritos.com)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Claudio Diógenes Medina Méndez</dc:creator>
  <cp:lastModifiedBy>Claudio Diógenes Medina Méndez</cp:lastModifiedBy>
  <cp:revision>17</cp:revision>
  <dcterms:created xsi:type="dcterms:W3CDTF">2021-01-14T00:05:32Z</dcterms:created>
  <dcterms:modified xsi:type="dcterms:W3CDTF">2021-01-16T23:47:42Z</dcterms:modified>
</cp:coreProperties>
</file>